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Benadering resonantiefrequentie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Klasse C 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Instelling van de basisstroom: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keuze geleidingshoek en piekstroom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met knopen genummerd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spice simulatie: spanningen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Spice simulatie: stromen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spice simulatie van de spanningen en stromen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Lissajous figuur: knoop 2 en knoop 4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Klasse C 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ontwerpparameters en bekomen oscillatie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Uitgangspower en DC power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Transistor power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drive transistor:verloop stromen en spanningen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bekomen oscillatiespanning als functie van de geleidingshoek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Nodige piekstroom om voedingsspanning als zwaai te bekomen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Bekomen rendement bij maximale uitsturing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(links) impedantie van de LRC-kring als functie van de frequentie 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 (rechts) het uitdempen van deze kring als functie van de tijd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knoop 2 (spice simulatie)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contributies harmonischen  aanstuursignaal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Detail: de trilkring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Aansturing met een blokgolf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Klasse C versterker met een transformator in de resonante kring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Klasse C versterker met een LC kring aan de ingang van de transistor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klasse C versterker waarbij de uitgangspanning oscilleert rond de grond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Resultaat van de spice simulatie van het bovenstaande circuit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Stap1: verschillende voedingsspanning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Stap 2: andere versie Vdd2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Stap 3: diode als belasting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Stap 4: diode -&gt; transistor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Stap 5: belast met tweede resonante kring </a:t>
            </a:r>
            <a:endParaRPr sz="1800" b="0" i="0">
              <a:latin typeface="Calibri"/>
            </a:endParaRPr>
          </a:p>
          <a:p>
            <a:r>
              <a:rPr sz="1800" b="0" i="0">
                <a:latin typeface="Calibri"/>
              </a:rPr>
              <a:t>(zelfde frequentie)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berekening trilkring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Een andere versie van bovenstaand schema waarbij een derde trap toegevoegd werd aan de 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IC implementatie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Plaatmodulatie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berekening trilkring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berekening trilkring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berekening trilkring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berekening trilkring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gedempte trilkring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